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B627E8-4F3B-4B93-A564-CC6F7B7262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5E15AF7-D2CF-4F2D-BD7F-827ACE12435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246C0A-45FF-49B7-9A22-2BED5D3281D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099FE79-0756-4387-A776-26E404F5C42B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776A60-538D-4EDD-9EAD-438B1894CC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9E147E-11D6-444A-9551-C3505C4937C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4721DC-9550-4BB7-9FA1-B7E65B347454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14538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3AE808-8133-4935-9AD9-F52C86264A1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DCBA9D3-AB67-46F2-97A7-5940C0E0D3CE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55C0EF-2BCC-4421-AC21-9C9C399513A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2CCEB3B-8BB1-47B9-9FEC-3ECD8D429177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8B8A023-2CCC-4264-A15F-63B5BC83400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5EC21A1-520E-4117-9BF3-A8AE056B13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F58287-64A1-47A9-B031-DE370CA9AF30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02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943C9AC-B09C-4755-B6B1-A657F0F475BE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093674-76B9-4DF8-869F-81EBB02FFD76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145FEE-88E3-4378-BDE4-BD32C3191B3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33BC239-CDB6-4618-BBBE-CEE4A709A42E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236FC8-D770-4D20-9FE3-61D1EE40C9D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36D03AB-1CDF-4DA7-84D0-67FEB51488B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8FAF182-0729-45AA-BB9E-3E6DE7A11D99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4108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9208B-8734-4C90-957E-EF917F9A685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24B127-4A37-487A-9FFB-56F395628F92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78F2F2-5750-44A2-BEA6-FF135EA42CC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45BAB7-A86B-416F-ACC8-5C68B74C6049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BA0448E-F095-4779-A10F-045BEDC8543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30E4520-2FE0-4E0C-830B-FD0B31596F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501B5C-A369-4E0D-B5DA-300F5BAC0E86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600525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478BD4-D919-48D2-838F-DF19806461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E28A523-755D-403A-A500-F5A0D0C278F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11685D-5E83-42D6-AF4A-2FF569FD0ED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3FFFD0E-8647-4F93-A858-0CA4B3F72BAF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E77EEC8-E252-4249-8261-3CACAA38C25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0A8C27E-ACA4-4FDC-AF80-12F1630472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225CD2B-0153-41A3-AAC3-8EAF6DBF539E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341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8892C2-CE13-4195-BD6C-E1E59FABAD3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F1E365-C288-43F4-8A9D-15BE21EB1D5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9ADBF68-4BF9-469F-A5F8-89603463FA4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402F0B3-5B59-4B56-AA23-4B8640BEAE2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5C860A-D1AB-4249-BF27-EEBC583EB4AB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4F7740-2842-4DDC-B8E6-A4602485470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02B532E-7854-41FE-BEE7-559D8B8A44E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ABA8777-4598-4BFB-84AA-BDF0BF4901D1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6260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D7333F-B508-4C65-AC28-908D02B7596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E0C6A6-FA9E-442F-87A8-D7CE89E470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7A801E-DC1A-444B-A4F3-9A587E244812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A790191-F912-4B6E-A10B-E2BE3EBA0B88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77F4095-F18D-494D-AE09-D3D71BDA683D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DA0C0F4-AF39-44A1-85F3-2703FD6F814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E82F857-8BAE-41EE-8594-63BE95BC7D7E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12BA832-FE25-4244-AC1F-2872DBF0BA1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2A5D801-5C09-4751-B061-D5812063A4D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7245F57-FAB0-4658-9E0D-67C288041D2C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831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66AD10-3BFF-481F-BF56-D8D5BCB9742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961AC71-1253-4AF3-AABD-A53FD32C154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DFECC8-6603-4436-B03A-34B0D491D86A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BBA85A4-880A-4B7B-B2BF-0A41A33D794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62E9441-8A02-4CEB-B104-64C563D994A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E6A0A64-BAAC-4E8F-BDED-DB7050E6D1A0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357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D500ADC-919B-443A-8F5D-43E60F683EE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65BC03B-9546-41C8-878E-2E68C3530AE6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83530E8-9103-40E0-AD6F-0C2EAEF83B2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D316B8E-87B5-449E-883B-47CC0DAD6A8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B75054-A900-4BCD-A810-DA95BF00DA58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400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3A428C-F3E2-49D6-8E2F-7D24C36A8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D838EA-72E5-417F-A29A-F5EF1376D1C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2B93BE6-A105-41C0-AB39-4EB183EB61D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715535D-750A-4AB8-A783-0B505382521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DC256C-14DF-41B5-928E-A0171D42B998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49C4F10-1C0F-485C-8751-7A478ACF6B3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FD19520-4216-489E-B840-2D0D811A8E6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9602A76-7CE9-4D5A-875E-BFF030C84C1D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410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A3C79C-D82A-4A8B-AD9A-AA9D8AACAB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0BB7365-1604-47CA-B0A9-103077CD7E9C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FC84910-BE02-40AE-8B55-579364E1347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7098A22-C598-4506-BE70-6045A119481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002C50-FDD1-49B3-ADD6-039AF700ADCE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64B08BE-E14F-47EE-BA20-925ADAD40FC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1194517-162F-499C-88E6-DE62CE6F7D9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56A17FF-9042-4FBB-9C4D-C0322F47E9A5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6959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0151FE0-A4CE-45AD-943A-CC9A80653F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4E79813-F798-4572-8BF1-DE1BB49516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2E9BD8-AD20-425C-821A-71C7C7817DF6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065614A5-CBCA-4E9A-89CF-524EF5F11877}" type="datetime1">
              <a:rPr lang="nl-NL"/>
              <a:pPr lvl="0"/>
              <a:t>28-1-2021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251FB5-CEDF-44D8-9E3C-34AF3D44D05D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482FD6-B789-4C14-BD52-D80DB1D755A3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8657A3AF-62FE-48C9-9787-EE49BF2E2159}" type="slidenum"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nl-NL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nl-N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nl-N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nl-N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nl-N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nl-N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ICpx1K9sqg?feature=oembe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E47311-4DA4-41E1-B809-83522BF093A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924053" y="200025"/>
            <a:ext cx="8743950" cy="6124578"/>
          </a:xfrm>
        </p:spPr>
        <p:txBody>
          <a:bodyPr anchorCtr="0">
            <a:normAutofit fontScale="90000"/>
          </a:bodyPr>
          <a:lstStyle/>
          <a:p>
            <a:pPr lvl="0" algn="l"/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1100" dirty="0"/>
            </a:br>
            <a:br>
              <a:rPr lang="nl-NL" sz="2900" u="sng" dirty="0"/>
            </a:br>
            <a:r>
              <a:rPr lang="nl-NL" sz="2900" u="sng" dirty="0"/>
              <a:t>“Op reis”</a:t>
            </a:r>
            <a:br>
              <a:rPr lang="nl-NL" sz="2200" dirty="0"/>
            </a:br>
            <a:br>
              <a:rPr lang="nl-NL" sz="2200" dirty="0"/>
            </a:br>
            <a:br>
              <a:rPr lang="nl-NL" sz="2200" dirty="0"/>
            </a:br>
            <a:r>
              <a:rPr lang="nl-NL" sz="2200" dirty="0"/>
              <a:t>1. Welkom heten 7:20-7:30uur</a:t>
            </a:r>
            <a:br>
              <a:rPr lang="nl-NL" sz="2200" dirty="0"/>
            </a:br>
            <a:r>
              <a:rPr lang="nl-NL" sz="2200" dirty="0"/>
              <a:t>2. lied luisteren -&gt; Leer mij Uw weg</a:t>
            </a:r>
            <a:br>
              <a:rPr lang="nl-NL" sz="2200" dirty="0"/>
            </a:br>
            <a:r>
              <a:rPr lang="nl-NL" sz="2200" dirty="0"/>
              <a:t>3. Bidden</a:t>
            </a:r>
            <a:br>
              <a:rPr lang="nl-NL" sz="2200" dirty="0"/>
            </a:br>
            <a:r>
              <a:rPr lang="nl-NL" sz="2200" dirty="0"/>
              <a:t>4. Bijbel lezen -&gt; Psalm 86 1-6-&gt; ……. 7-11-&gt; ……. 12-17-&gt; ……</a:t>
            </a:r>
            <a:br>
              <a:rPr lang="nl-NL" sz="2200" dirty="0"/>
            </a:br>
            <a:r>
              <a:rPr lang="nl-NL" sz="2200" dirty="0"/>
              <a:t>5. Dagboekstuk lezen -&gt; Leer mij naar Uw wil te handelen. </a:t>
            </a:r>
            <a:br>
              <a:rPr lang="nl-NL" sz="2200" dirty="0"/>
            </a:br>
            <a:r>
              <a:rPr lang="nl-NL" sz="2200" dirty="0"/>
              <a:t>6. Uitleg spel </a:t>
            </a:r>
            <a:r>
              <a:rPr lang="nl-NL" sz="2200" dirty="0" err="1"/>
              <a:t>Kwistet</a:t>
            </a:r>
            <a:br>
              <a:rPr lang="nl-NL" sz="2200" dirty="0"/>
            </a:br>
            <a:r>
              <a:rPr lang="nl-NL" sz="2200" dirty="0"/>
              <a:t>7. Poosje bijkletsen</a:t>
            </a:r>
            <a:br>
              <a:rPr lang="nl-NL" sz="2200" dirty="0"/>
            </a:br>
            <a:r>
              <a:rPr lang="nl-NL" sz="2200" dirty="0"/>
              <a:t>8. Sluiting door ……..</a:t>
            </a:r>
            <a:br>
              <a:rPr lang="nl-NL" sz="1100" dirty="0"/>
            </a:br>
            <a:br>
              <a:rPr lang="nl-NL" sz="4900" dirty="0"/>
            </a:br>
            <a:endParaRPr lang="nl-NL" sz="4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media 2" title="leer mij u weg o Heer,">
            <a:hlinkClick r:id="" action="ppaction://media"/>
            <a:extLst>
              <a:ext uri="{FF2B5EF4-FFF2-40B4-BE49-F238E27FC236}">
                <a16:creationId xmlns:a16="http://schemas.microsoft.com/office/drawing/2014/main" id="{A9280EA9-7FFA-4196-B934-4CC0AAD0B0F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36343" y="1191802"/>
            <a:ext cx="8019300" cy="4530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F61AAB-8BE5-421F-B958-339A77FE8D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2266953" cy="682627"/>
          </a:xfrm>
        </p:spPr>
        <p:txBody>
          <a:bodyPr/>
          <a:lstStyle/>
          <a:p>
            <a:pPr lvl="0"/>
            <a:r>
              <a:rPr lang="nl-NL" sz="2000" b="1"/>
              <a:t>Psalm 86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D9A114-5F25-4DEE-9E46-80D7492E6D5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914400"/>
            <a:ext cx="10515600" cy="5262564"/>
          </a:xfrm>
        </p:spPr>
        <p:txBody>
          <a:bodyPr numCol="3">
            <a:normAutofit/>
          </a:bodyPr>
          <a:lstStyle/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1 Een gebed van David. HEERE! neig Uw oor, verhoor mij; want ik ben ellendig en nooddruftig.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2 Bewaar mijn ziel, want ik ben Uw gunstgenoot, o Gij, mijn God! verlos Uw knecht, die op U betrouwt.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3 Zijt mij genadig, HEERE! want ik roep tot U den </a:t>
            </a:r>
            <a:r>
              <a:rPr lang="nl-NL" sz="1400" dirty="0" err="1"/>
              <a:t>gansen</a:t>
            </a:r>
            <a:r>
              <a:rPr lang="nl-NL" sz="1400" dirty="0"/>
              <a:t> dag.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4 Verheug de ziel Uws knechts; want tot U, HEERE! verhef ik mijn ziel.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5 Want Gij, HEERE! zijt goed, en gaarne vergevende, en van grote goedertierenheid allen, die U aanroepen, HEERE!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6 HEERE! neem mijn gebed ter ore, en merk op de stem mijner smekingen.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7 In den dag mijner benauwdheid roep ik U aan, want Gij verhoort mij.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8 Onder de goden is niemand U gelijk, Heere! en er zijn geen gelijk Uw werken.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9 Al de heidenen, Heere! die Gij gemaakt hebt, zullen komen, en zullen zich voor Uw aanschijn </a:t>
            </a:r>
            <a:r>
              <a:rPr lang="nl-NL" sz="1400" dirty="0" err="1"/>
              <a:t>nederbuigen</a:t>
            </a:r>
            <a:r>
              <a:rPr lang="nl-NL" sz="1400" dirty="0"/>
              <a:t>, en Uw Naam eren.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10 Want Gij zijt groot, en doet wonderwerken; Gij alleen zijt God.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11 Leer mij, HEERE! Uw weg; ik zal in Uw waarheid wandelen; verenig mijn hart tot de vreze Uws </a:t>
            </a:r>
            <a:r>
              <a:rPr lang="nl-NL" sz="1400" dirty="0" err="1"/>
              <a:t>Naams</a:t>
            </a:r>
            <a:r>
              <a:rPr lang="nl-NL" sz="1400" dirty="0"/>
              <a:t>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12 Heere, mijn God! ik zal U met mijn ganse hart loven, en ik zal Uw Naam eren in eeuwigheid;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13 Want Uw goedertierenheid is groot over mij; en Gij hebt mijn ziel uit het onderste des </a:t>
            </a:r>
            <a:r>
              <a:rPr lang="nl-NL" sz="1400" dirty="0" err="1"/>
              <a:t>grafs</a:t>
            </a:r>
            <a:r>
              <a:rPr lang="nl-NL" sz="1400" dirty="0"/>
              <a:t> uitgerukt.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14 O God! de </a:t>
            </a:r>
            <a:r>
              <a:rPr lang="nl-NL" sz="1400" dirty="0" err="1"/>
              <a:t>hovaardigen</a:t>
            </a:r>
            <a:r>
              <a:rPr lang="nl-NL" sz="1400" dirty="0"/>
              <a:t> staan tegen mij op, en de vergaderingen der tirannen zoeken mijn ziel; en zij stellen U niet voor hun ogen.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15 Maar Gij, Heere! zijt een barmhartig en genadig God, lankmoedig, en groot van goedertierenheid en waarheid.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16 Wend U tot mij, en zijt mij genadig, geef Uw knecht Uw sterkte, en verlos den zoon Uwer dienstmaagd.</a:t>
            </a:r>
          </a:p>
          <a:p>
            <a:pPr marL="0" lvl="0" indent="0">
              <a:lnSpc>
                <a:spcPct val="80000"/>
              </a:lnSpc>
              <a:buNone/>
            </a:pPr>
            <a:endParaRPr lang="nl-NL" sz="1400" dirty="0"/>
          </a:p>
          <a:p>
            <a:pPr marL="0" lvl="0" indent="0">
              <a:lnSpc>
                <a:spcPct val="80000"/>
              </a:lnSpc>
              <a:buNone/>
            </a:pPr>
            <a:r>
              <a:rPr lang="nl-NL" sz="1400" dirty="0"/>
              <a:t>17 Doe aan mij een teken ten goede, opdat het mijn haters zien, en beschaamd worden, als Gij, HEERE! mij geholpen, en mij getroost zult hebben.</a:t>
            </a:r>
          </a:p>
          <a:p>
            <a:pPr lvl="0">
              <a:lnSpc>
                <a:spcPct val="80000"/>
              </a:lnSpc>
            </a:pPr>
            <a:endParaRPr lang="nl-NL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F2346E-B6EC-419A-9FC3-55DF560A29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46072"/>
            <a:ext cx="10515600" cy="1325559"/>
          </a:xfrm>
        </p:spPr>
        <p:txBody>
          <a:bodyPr/>
          <a:lstStyle/>
          <a:p>
            <a:pPr lvl="0"/>
            <a:r>
              <a:rPr lang="nl-NL"/>
              <a:t>Uitleg spel Kwistet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467FE1-7FAE-4000-B5BF-F8F426D39DE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/>
              <a:buChar char="Ø"/>
            </a:pPr>
            <a:r>
              <a:rPr lang="nl-NL" sz="2000"/>
              <a:t>We gaan ons in  3 groepjes verdelen elk groepje krijgt een pion.</a:t>
            </a:r>
          </a:p>
          <a:p>
            <a:pPr lvl="0">
              <a:buFont typeface="Wingdings" pitchFamily="2"/>
              <a:buChar char="Ø"/>
            </a:pPr>
            <a:r>
              <a:rPr lang="nl-NL" sz="2000"/>
              <a:t>Alleen geluid aan zetten als je aan de beurt bent, daarna weer uit.</a:t>
            </a:r>
          </a:p>
          <a:p>
            <a:pPr lvl="0">
              <a:buFont typeface="Wingdings" pitchFamily="2"/>
              <a:buChar char="Ø"/>
            </a:pPr>
            <a:r>
              <a:rPr lang="nl-NL" sz="2000"/>
              <a:t>Voor goed beeld van spelbord-&gt; re-muisknop-&gt; aanpassen aan frame.</a:t>
            </a:r>
          </a:p>
          <a:p>
            <a:pPr lvl="0">
              <a:buFont typeface="Wingdings" pitchFamily="2"/>
              <a:buChar char="Ø"/>
            </a:pPr>
            <a:r>
              <a:rPr lang="nl-NL" sz="2000"/>
              <a:t>Kleur pion = kleur route die je moet gaan lopen.</a:t>
            </a:r>
          </a:p>
          <a:p>
            <a:pPr lvl="0">
              <a:buFont typeface="Wingdings" pitchFamily="2"/>
              <a:buChar char="Ø"/>
            </a:pPr>
            <a:r>
              <a:rPr lang="nl-NL" sz="2000"/>
              <a:t>Als je de vraag goed beantwoord mag je naar de volgende plaats. Welk groepje het eerst de route heeft gelopen heeft gewonnen.</a:t>
            </a:r>
          </a:p>
          <a:p>
            <a:pPr lvl="0">
              <a:buFont typeface="Wingdings" pitchFamily="2"/>
              <a:buChar char="Ø"/>
            </a:pPr>
            <a:r>
              <a:rPr lang="nl-NL" sz="2000"/>
              <a:t>Bij elke route heb ik bij 3 of 4 plaatsen wat informatie opgezocht die ik jullie via PowerPoint laat zien.</a:t>
            </a:r>
          </a:p>
          <a:p>
            <a:pPr lvl="0">
              <a:buFont typeface="Wingdings" pitchFamily="2"/>
              <a:buChar char="Ø"/>
            </a:pPr>
            <a:r>
              <a:rPr lang="nl-NL" sz="2000"/>
              <a:t>Heb je een verkeerd antwoord gegeven dan mag de volgende  groep het nog proberen, die kan dan een extra stap verdienen.</a:t>
            </a:r>
          </a:p>
          <a:p>
            <a:pPr lvl="0">
              <a:buFont typeface="Wingdings" pitchFamily="2"/>
              <a:buChar char="Ø"/>
            </a:pPr>
            <a:r>
              <a:rPr lang="nl-NL" sz="2000"/>
              <a:t>Pas op, er zitten Stop!-kaarten verstopt, die het spelverloop kunnen beïnvloeden.</a:t>
            </a:r>
          </a:p>
          <a:p>
            <a:pPr lvl="0"/>
            <a:endParaRPr lang="nl-NL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627</Words>
  <Application>Microsoft Office PowerPoint</Application>
  <PresentationFormat>Breedbeeld</PresentationFormat>
  <Paragraphs>44</Paragraphs>
  <Slides>4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Kantoorthema</vt:lpstr>
      <vt:lpstr>                               “Op reis”   1. Welkom heten 7:20-7:30uur 2. lied luisteren -&gt; Leer mij Uw weg 3. Bidden 4. Bijbel lezen -&gt; Psalm 86 1-6-&gt; ……. 7-11-&gt; ……. 12-17-&gt; …… 5. Dagboekstuk lezen -&gt; Leer mij naar Uw wil te handelen.  6. Uitleg spel Kwistet 7. Poosje bijkletsen 8. Sluiting door ……..  </vt:lpstr>
      <vt:lpstr>PowerPoint-presentatie</vt:lpstr>
      <vt:lpstr>Psalm 86</vt:lpstr>
      <vt:lpstr>Uitleg spel Kwistet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“Op reis”   1. Welkom heten 7:20-7:30uur 2. lied luisteren -&gt; Leer mij Uw weg 3. Bidden 4. Bijbel lezen -&gt; Psalm 86 1-6-&gt; Pascal 7-11-&gt; Veerle 12-17-&gt; Eloïse 5. Dagboekstuk lezen -&gt; Leer mij naar Uw wil te handelen.  6. Uitleg spel 7. Poosje bijkletsen 8. Sluiting door Sander  </dc:title>
  <dc:creator>Hanna Harinck</dc:creator>
  <cp:lastModifiedBy>Hanna Harinck</cp:lastModifiedBy>
  <cp:revision>3</cp:revision>
  <dcterms:created xsi:type="dcterms:W3CDTF">2021-01-05T18:38:06Z</dcterms:created>
  <dcterms:modified xsi:type="dcterms:W3CDTF">2021-01-28T15:01:09Z</dcterms:modified>
</cp:coreProperties>
</file>